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Rockwell" panose="02060603020205020403" pitchFamily="18" charset="0"/>
      <p:regular r:id="rId13"/>
      <p:bold r:id="rId14"/>
      <p:italic r:id="rId15"/>
      <p:boldItalic r:id="rId16"/>
    </p:embeddedFont>
    <p:embeddedFont>
      <p:font typeface="Rokkitt" panose="020B0604020202020204" charset="0"/>
      <p:regular r:id="rId17"/>
      <p:bold r:id="rId18"/>
    </p:embeddedFont>
    <p:embeddedFont>
      <p:font typeface="Rokkitt SemiBold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0b6e819b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0b6e819b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920834" y="1346946"/>
            <a:ext cx="10223100" cy="807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6200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20834" y="4299696"/>
            <a:ext cx="10223100" cy="807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1755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920834" y="1484779"/>
            <a:ext cx="10223100" cy="27432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9649215" y="4068923"/>
            <a:ext cx="1080900" cy="1080900"/>
            <a:chOff x="9685338" y="4460675"/>
            <a:chExt cx="1080900" cy="1080900"/>
          </a:xfrm>
        </p:grpSpPr>
        <p:sp>
          <p:nvSpPr>
            <p:cNvPr id="19" name="Google Shape;19;p2"/>
            <p:cNvSpPr/>
            <p:nvPr/>
          </p:nvSpPr>
          <p:spPr>
            <a:xfrm>
              <a:off x="9685338" y="4460675"/>
              <a:ext cx="1080900" cy="10809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4997" sy="84997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793429" y="4568765"/>
              <a:ext cx="864600" cy="864600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051560" y="1432223"/>
            <a:ext cx="9966900" cy="30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kkitt"/>
              <a:buNone/>
              <a:defRPr sz="96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87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87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87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ldNum" idx="12"/>
          </p:nvPr>
        </p:nvSpPr>
        <p:spPr>
          <a:xfrm>
            <a:off x="9592733" y="4289334"/>
            <a:ext cx="119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 rot="5400000">
            <a:off x="4073598" y="-882342"/>
            <a:ext cx="405090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1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0" y="4917989"/>
            <a:ext cx="12192000" cy="19401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kkitt"/>
              <a:buNone/>
              <a:defRPr sz="80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8593667" y="6272784"/>
            <a:ext cx="2644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2182708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897399" y="2325848"/>
            <a:ext cx="1080900" cy="1080900"/>
            <a:chOff x="9685338" y="4460675"/>
            <a:chExt cx="1080900" cy="1080900"/>
          </a:xfrm>
        </p:grpSpPr>
        <p:sp>
          <p:nvSpPr>
            <p:cNvPr id="39" name="Google Shape;39;p4"/>
            <p:cNvSpPr/>
            <p:nvPr/>
          </p:nvSpPr>
          <p:spPr>
            <a:xfrm>
              <a:off x="9685338" y="4460675"/>
              <a:ext cx="1080900" cy="10809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4997" sy="84997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9793429" y="4568765"/>
              <a:ext cx="864600" cy="864600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843702" y="2506133"/>
            <a:ext cx="1188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5000" cy="39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2"/>
          </p:nvPr>
        </p:nvSpPr>
        <p:spPr>
          <a:xfrm>
            <a:off x="6364224" y="2194560"/>
            <a:ext cx="4755000" cy="39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1066800" y="2048256"/>
            <a:ext cx="4755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1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2"/>
          </p:nvPr>
        </p:nvSpPr>
        <p:spPr>
          <a:xfrm>
            <a:off x="1069848" y="2743200"/>
            <a:ext cx="4755000" cy="3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5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1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4"/>
          </p:nvPr>
        </p:nvSpPr>
        <p:spPr>
          <a:xfrm>
            <a:off x="6364224" y="2743200"/>
            <a:ext cx="4755000" cy="3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/>
          <p:nvPr/>
        </p:nvSpPr>
        <p:spPr>
          <a:xfrm>
            <a:off x="8303740" y="0"/>
            <a:ext cx="3888300" cy="6858000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kkitt"/>
              <a:buNone/>
              <a:defRPr sz="3200" b="1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838200" y="685800"/>
            <a:ext cx="6711600" cy="50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02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85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74" name="Google Shape;74;p9"/>
          <p:cNvGrpSpPr/>
          <p:nvPr/>
        </p:nvGrpSpPr>
        <p:grpSpPr>
          <a:xfrm>
            <a:off x="11401346" y="6229474"/>
            <a:ext cx="457232" cy="457232"/>
            <a:chOff x="11361456" y="6195813"/>
            <a:chExt cx="548700" cy="548700"/>
          </a:xfrm>
        </p:grpSpPr>
        <p:sp>
          <p:nvSpPr>
            <p:cNvPr id="75" name="Google Shape;75;p9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4997" sy="84997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/>
          <p:nvPr/>
        </p:nvSpPr>
        <p:spPr>
          <a:xfrm>
            <a:off x="8303740" y="0"/>
            <a:ext cx="3888300" cy="6858000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2" sy="89002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kkitt"/>
              <a:buNone/>
              <a:defRPr sz="3200" b="1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0"/>
          <p:cNvSpPr>
            <a:spLocks noGrp="1"/>
          </p:cNvSpPr>
          <p:nvPr>
            <p:ph type="pic" idx="2"/>
          </p:nvPr>
        </p:nvSpPr>
        <p:spPr>
          <a:xfrm>
            <a:off x="0" y="0"/>
            <a:ext cx="8303700" cy="6858000"/>
          </a:xfrm>
          <a:prstGeom prst="rect">
            <a:avLst/>
          </a:prstGeom>
          <a:solidFill>
            <a:srgbClr val="E1DFDF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72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7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body" idx="1"/>
          </p:nvPr>
        </p:nvSpPr>
        <p:spPr>
          <a:xfrm>
            <a:off x="8549640" y="2423160"/>
            <a:ext cx="3200400" cy="3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E3611"/>
              </a:buClr>
              <a:buSzPts val="1190"/>
              <a:buFont typeface="Noto Sans Symbols"/>
              <a:buNone/>
              <a:defRPr sz="14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02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85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765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1401346" y="6229474"/>
            <a:ext cx="457232" cy="457232"/>
            <a:chOff x="11361456" y="6195813"/>
            <a:chExt cx="548700" cy="548700"/>
          </a:xfrm>
        </p:grpSpPr>
        <p:sp>
          <p:nvSpPr>
            <p:cNvPr id="85" name="Google Shape;85;p10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4997" sy="84997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  <a:defRPr sz="5400" b="0" i="0" u="none" strike="noStrike" cap="none">
                <a:latin typeface="Rokkitt"/>
                <a:ea typeface="Rokkitt"/>
                <a:cs typeface="Rokkitt"/>
                <a:sym typeface="Rokki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11401346" y="6229474"/>
            <a:ext cx="457232" cy="457232"/>
            <a:chOff x="11361456" y="6195813"/>
            <a:chExt cx="548700" cy="548700"/>
          </a:xfrm>
        </p:grpSpPr>
        <p:sp>
          <p:nvSpPr>
            <p:cNvPr id="11" name="Google Shape;11;p1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13">
                <a:alphaModFix/>
              </a:blip>
              <a:tile tx="50800" ty="0" sx="84997" sy="84997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kkitt"/>
                <a:ea typeface="Rokkitt"/>
                <a:cs typeface="Rokkitt"/>
                <a:sym typeface="Rokkit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Club1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Club3@gmail.com" TargetMode="External"/><Relationship Id="rId4" Type="http://schemas.openxmlformats.org/officeDocument/2006/relationships/hyperlink" Target="mailto:Club2@gmail.com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 txBox="1">
            <a:spLocks noGrp="1"/>
          </p:cNvSpPr>
          <p:nvPr>
            <p:ph type="ctrTitle"/>
          </p:nvPr>
        </p:nvSpPr>
        <p:spPr>
          <a:xfrm>
            <a:off x="958200" y="1351075"/>
            <a:ext cx="10275600" cy="30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kkitt"/>
              <a:buNone/>
            </a:pPr>
            <a:r>
              <a:rPr lang="en-US" sz="96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SMART CAMPUS</a:t>
            </a:r>
            <a:endParaRPr sz="96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"/>
          </p:nvPr>
        </p:nvSpPr>
        <p:spPr>
          <a:xfrm>
            <a:off x="1051560" y="4500531"/>
            <a:ext cx="7891200" cy="13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Noto Sans Symbols"/>
              <a:buNone/>
            </a:pPr>
            <a:r>
              <a:rPr lang="en-US" sz="15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By:-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Arial"/>
              <a:buChar char="•"/>
            </a:pPr>
            <a:r>
              <a:rPr lang="en-US" sz="1540"/>
              <a:t>Avinash Aggarwal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Arial"/>
              <a:buChar char="•"/>
            </a:pPr>
            <a:r>
              <a:rPr lang="en-US" sz="1540"/>
              <a:t>Archana Choudhary</a:t>
            </a:r>
            <a:endParaRPr sz="1540"/>
          </a:p>
          <a:p>
            <a:pPr marL="342900" marR="0" lvl="0" indent="-3429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Arial"/>
              <a:buChar char="•"/>
            </a:pPr>
            <a:r>
              <a:rPr lang="en-US" sz="1540"/>
              <a:t>Sudipta Pandit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Arial"/>
              <a:buChar char="•"/>
            </a:pPr>
            <a:r>
              <a:rPr lang="en-US" sz="15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Jayjeet Chakraborty</a:t>
            </a:r>
            <a:endParaRPr/>
          </a:p>
          <a:p>
            <a:pPr marL="342900" marR="0" lvl="0" indent="-259778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309"/>
              <a:buFont typeface="Arial"/>
              <a:buNone/>
            </a:pPr>
            <a:endParaRPr sz="154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5752900" y="3566625"/>
            <a:ext cx="599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rPr>
              <a:t>- An </a:t>
            </a:r>
            <a:r>
              <a:rPr lang="en-US" sz="1800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rPr>
              <a:t>andriod/ios</a:t>
            </a:r>
            <a:r>
              <a:rPr lang="en-US" sz="18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rPr>
              <a:t> app to make your campus smart</a:t>
            </a:r>
            <a:endParaRPr sz="1800">
              <a:solidFill>
                <a:srgbClr val="9E361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kkitt"/>
              <a:buNone/>
            </a:pPr>
            <a:r>
              <a:rPr lang="en-US" sz="80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THANK YOU</a:t>
            </a:r>
            <a:endParaRPr sz="80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</a:pPr>
            <a:r>
              <a:rPr lang="en-US" sz="54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OBJECTIVE</a:t>
            </a:r>
            <a:endParaRPr sz="54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12" name="Google Shape;112;p14"/>
          <p:cNvSpPr txBox="1">
            <a:spLocks noGrp="1"/>
          </p:cNvSpPr>
          <p:nvPr>
            <p:ph type="body" idx="1"/>
          </p:nvPr>
        </p:nvSpPr>
        <p:spPr>
          <a:xfrm>
            <a:off x="1066800" y="1886829"/>
            <a:ext cx="10384302" cy="438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573"/>
              <a:buFont typeface="Noto Sans Symbols"/>
              <a:buChar char="▪"/>
            </a:pP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To assist an institution organize and provide the information about its events at one place. </a:t>
            </a:r>
            <a:endParaRPr sz="185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1066800" y="2297020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</a:pPr>
            <a:r>
              <a:rPr lang="en-US" sz="5400" cap="none">
                <a:latin typeface="Rokkitt SemiBold"/>
                <a:ea typeface="Rokkitt SemiBold"/>
                <a:cs typeface="Rokkitt SemiBold"/>
                <a:sym typeface="Rokkitt SemiBold"/>
              </a:rPr>
              <a:t>CATEGORY</a:t>
            </a:r>
            <a:endParaRPr sz="5400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1066800" y="3638862"/>
            <a:ext cx="10058400" cy="13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Educational activities.</a:t>
            </a:r>
          </a:p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Co - curricular activities.</a:t>
            </a:r>
            <a:endParaRPr sz="2000" dirty="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</a:pPr>
            <a:r>
              <a:rPr lang="en-US" sz="54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TARGET PROBLEMS</a:t>
            </a:r>
            <a:endParaRPr sz="54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20" name="Google Shape;120;p15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Clash between timings of various events of the institution.</a:t>
            </a:r>
            <a:endParaRPr dirty="0"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Institution facing problems to allot proper time slot and venue for a club activity or an event.</a:t>
            </a:r>
            <a:endParaRPr dirty="0"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Members of institution not getting information about a certain event.</a:t>
            </a:r>
            <a:endParaRPr dirty="0"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Lack of information to the members in case an event gets rescheduled.</a:t>
            </a:r>
            <a:endParaRPr dirty="0"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Members missing out an event as they do not get a reminder when it starts.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 dirty="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 dirty="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503775" y="484625"/>
            <a:ext cx="113109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</a:pPr>
            <a:r>
              <a:rPr lang="en-US" sz="54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THE SOLUTION – </a:t>
            </a:r>
            <a:r>
              <a:rPr lang="en-US" sz="5400" i="0" u="none" strike="noStrike" cap="none">
                <a:solidFill>
                  <a:srgbClr val="9E3611"/>
                </a:solidFill>
                <a:latin typeface="Rokkitt SemiBold"/>
                <a:ea typeface="Rokkitt SemiBold"/>
                <a:cs typeface="Rokkitt SemiBold"/>
                <a:sym typeface="Rokkitt SemiBold"/>
              </a:rPr>
              <a:t>SMART CAMPUS</a:t>
            </a:r>
            <a:endParaRPr sz="5400" i="0" u="none" strike="noStrike" cap="none">
              <a:solidFill>
                <a:srgbClr val="9E3611"/>
              </a:solidFill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26" name="Google Shape;126;p16"/>
          <p:cNvSpPr txBox="1">
            <a:spLocks noGrp="1"/>
          </p:cNvSpPr>
          <p:nvPr>
            <p:ph type="body" idx="1"/>
          </p:nvPr>
        </p:nvSpPr>
        <p:spPr>
          <a:xfrm>
            <a:off x="1069848" y="1969477"/>
            <a:ext cx="10058400" cy="4202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Smart campus is an app that can help a campus provide and organize information about all its activities and events at one place.</a:t>
            </a:r>
            <a:endParaRPr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Members of the institution no need to check various facebook pages or read through old whatsapp messages to look for information regarding an event.</a:t>
            </a:r>
            <a:endParaRPr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Members can get notified when an event starts which help them not miss out any event they want to be a part of.</a:t>
            </a:r>
            <a:endParaRPr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The institution can allot time slots or venues without any clash, as they can look in app for all the already allotted time slots and venues.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182880" marR="0" lvl="0" indent="-74929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kkitt"/>
              <a:buNone/>
            </a:pPr>
            <a:r>
              <a:rPr lang="en-US" sz="60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HOW TO USE?</a:t>
            </a:r>
            <a:endParaRPr sz="60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body" idx="1"/>
          </p:nvPr>
        </p:nvSpPr>
        <p:spPr>
          <a:xfrm>
            <a:off x="1426313" y="4900500"/>
            <a:ext cx="10762800" cy="19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573"/>
              <a:buFont typeface="Noto Sans Symbols"/>
              <a:buNone/>
            </a:pP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The app is divided into two 3 panels.</a:t>
            </a:r>
            <a:endParaRPr/>
          </a:p>
          <a:p>
            <a:pPr marL="457200" marR="0" lvl="0" indent="-4572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573"/>
              <a:buFont typeface="Rokkitt"/>
              <a:buAutoNum type="arabicPeriod"/>
            </a:pP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Dashboard : List </a:t>
            </a:r>
            <a:r>
              <a:rPr lang="en-US" sz="1850"/>
              <a:t>of all the clubs</a:t>
            </a: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of an institution.</a:t>
            </a:r>
            <a:endParaRPr/>
          </a:p>
          <a:p>
            <a:pPr marL="457200" marR="0" lvl="0" indent="-4572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573"/>
              <a:buFont typeface="Rokkitt"/>
              <a:buAutoNum type="arabicPeriod"/>
            </a:pP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Club-wise events : Lists events organized </a:t>
            </a:r>
            <a:r>
              <a:rPr lang="en-US" sz="1850"/>
              <a:t>by a</a:t>
            </a: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 particular club of an institution.</a:t>
            </a:r>
            <a:endParaRPr/>
          </a:p>
          <a:p>
            <a:pPr marL="457200" marR="0" lvl="0" indent="-4572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573"/>
              <a:buFont typeface="Rokkitt"/>
              <a:buAutoNum type="arabicPeriod"/>
            </a:pPr>
            <a:r>
              <a:rPr lang="en-US" sz="185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Administrators login : Login portal for the administrators organizing the events (like club admins, institute admins).The admins can create,edit,delete or update the events.</a:t>
            </a:r>
            <a:endParaRPr sz="185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 rotWithShape="1">
          <a:blip r:embed="rId3">
            <a:alphaModFix/>
          </a:blip>
          <a:srcRect l="35654" t="2542" r="35845" b="6497"/>
          <a:stretch/>
        </p:blipFill>
        <p:spPr>
          <a:xfrm>
            <a:off x="7709095" y="215938"/>
            <a:ext cx="2865120" cy="452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title"/>
          </p:nvPr>
        </p:nvSpPr>
        <p:spPr>
          <a:xfrm>
            <a:off x="2026450" y="1195750"/>
            <a:ext cx="6667800" cy="41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kkitt"/>
              <a:buNone/>
            </a:pPr>
            <a:r>
              <a:rPr lang="en-US" sz="6000" i="0" u="none" strike="noStrike" cap="none" dirty="0">
                <a:latin typeface="Rokkitt SemiBold"/>
                <a:ea typeface="Rokkitt SemiBold"/>
                <a:cs typeface="Rokkitt SemiBold"/>
                <a:sym typeface="Rokkitt SemiBold"/>
              </a:rPr>
              <a:t>VIDEO DEMONSTRATION</a:t>
            </a:r>
            <a:endParaRPr sz="6000" i="0" u="none" strike="noStrike" cap="none" dirty="0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pic>
        <p:nvPicPr>
          <p:cNvPr id="3" name="Smart_campus_video">
            <a:hlinkClick r:id="" action="ppaction://media"/>
            <a:extLst>
              <a:ext uri="{FF2B5EF4-FFF2-40B4-BE49-F238E27FC236}">
                <a16:creationId xmlns:a16="http://schemas.microsoft.com/office/drawing/2014/main" id="{44EE058E-2688-44F6-AA50-E85FCF0045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3000" contrast="15000"/>
          </a:blip>
          <a:stretch>
            <a:fillRect/>
          </a:stretch>
        </p:blipFill>
        <p:spPr>
          <a:xfrm>
            <a:off x="8641550" y="381000"/>
            <a:ext cx="3048000" cy="609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CREDENTIALS</a:t>
            </a:r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For reference purpose three sample accounts have already been created:</a:t>
            </a:r>
            <a:endParaRPr/>
          </a:p>
          <a:p>
            <a:pPr marL="457200" lvl="0" indent="-336550" rtl="0"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lang="en-US"/>
              <a:t>Club1 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email: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Club1@gmail.com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password: club1admin</a:t>
            </a:r>
            <a:endParaRPr/>
          </a:p>
          <a:p>
            <a: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/>
              <a:t>Club2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email: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Club2@gmail.com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password: club2admin</a:t>
            </a:r>
            <a:endParaRPr/>
          </a:p>
          <a:p>
            <a: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/>
              <a:t>Club3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email: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Club3@gmail.com</a:t>
            </a:r>
            <a:endParaRPr/>
          </a:p>
          <a:p>
            <a:pPr marL="914400" lvl="1" indent="-325755" rtl="0">
              <a:spcBef>
                <a:spcPts val="0"/>
              </a:spcBef>
              <a:spcAft>
                <a:spcPts val="0"/>
              </a:spcAft>
              <a:buSzPts val="1530"/>
              <a:buAutoNum type="alphaLcPeriod"/>
            </a:pPr>
            <a:r>
              <a:rPr lang="en-US"/>
              <a:t>password: club3admin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260025" y="484625"/>
            <a:ext cx="116520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kkitt"/>
              <a:buNone/>
            </a:pPr>
            <a:r>
              <a:rPr lang="en-US" sz="5400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TOOLS AND TECHNOLOGIES USED</a:t>
            </a:r>
            <a:endParaRPr sz="5400"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1378623" y="2348933"/>
            <a:ext cx="10058400" cy="4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Flutter (Frontend)</a:t>
            </a:r>
            <a:endParaRPr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Android Studio (IDE Used)</a:t>
            </a: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/>
              <a:t>Firebase (Backend)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182880" marR="0" lvl="0" indent="-74929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>
            <a:spLocks noGrp="1"/>
          </p:cNvSpPr>
          <p:nvPr>
            <p:ph type="title"/>
          </p:nvPr>
        </p:nvSpPr>
        <p:spPr>
          <a:xfrm>
            <a:off x="292525" y="500875"/>
            <a:ext cx="113433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kkitt"/>
              <a:buNone/>
            </a:pPr>
            <a:r>
              <a:rPr lang="en-US" i="0" u="none" strike="noStrike" cap="none">
                <a:latin typeface="Rokkitt SemiBold"/>
                <a:ea typeface="Rokkitt SemiBold"/>
                <a:cs typeface="Rokkitt SemiBold"/>
                <a:sym typeface="Rokkitt SemiBold"/>
              </a:rPr>
              <a:t>COST OF IMPLEMENTATION AND </a:t>
            </a:r>
            <a:r>
              <a:rPr lang="en-US">
                <a:latin typeface="Rokkitt SemiBold"/>
                <a:ea typeface="Rokkitt SemiBold"/>
                <a:cs typeface="Rokkitt SemiBold"/>
                <a:sym typeface="Rokkitt SemiBold"/>
              </a:rPr>
              <a:t>FEASIBILITY</a:t>
            </a:r>
            <a:endParaRPr i="0" u="none" strike="noStrike" cap="none">
              <a:latin typeface="Rokkitt SemiBold"/>
              <a:ea typeface="Rokkitt SemiBold"/>
              <a:cs typeface="Rokkitt SemiBold"/>
              <a:sym typeface="Rokkitt SemiBold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body" idx="1"/>
          </p:nvPr>
        </p:nvSpPr>
        <p:spPr>
          <a:xfrm>
            <a:off x="1066798" y="2706458"/>
            <a:ext cx="10058400" cy="4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All the tools and technologies used to develop </a:t>
            </a:r>
            <a:r>
              <a:rPr lang="en-US" sz="20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rPr>
              <a:t>SMART CAMPUS </a:t>
            </a: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are free, hence the cost of production and development is close to null.</a:t>
            </a:r>
            <a:endParaRPr/>
          </a:p>
          <a:p>
            <a:pPr marL="182880" marR="0" lvl="0" indent="-18288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All </a:t>
            </a:r>
            <a:r>
              <a:rPr lang="en-US" sz="2000" b="0" i="0" u="none" strike="noStrike" cap="none">
                <a:solidFill>
                  <a:srgbClr val="9E3611"/>
                </a:solidFill>
                <a:latin typeface="Rockwell"/>
                <a:ea typeface="Rockwell"/>
                <a:cs typeface="Rockwell"/>
                <a:sym typeface="Rockwell"/>
              </a:rPr>
              <a:t>SMART CAMPUS </a:t>
            </a: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requires is an android phone/</a:t>
            </a:r>
            <a:r>
              <a:rPr lang="en-US"/>
              <a:t>I</a:t>
            </a: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ph</a:t>
            </a:r>
            <a:r>
              <a:rPr lang="en-US"/>
              <a:t>one</a:t>
            </a:r>
            <a:r>
              <a:rPr lang="en-US"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, internet connection and interest of the person to be a part of or organise various events.</a:t>
            </a:r>
            <a:endParaRPr sz="2000" b="0" i="0" u="none" strike="noStrike" cap="non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421</Words>
  <Application>Microsoft Office PowerPoint</Application>
  <PresentationFormat>Widescreen</PresentationFormat>
  <Paragraphs>48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Noto Sans Symbols</vt:lpstr>
      <vt:lpstr>Arial</vt:lpstr>
      <vt:lpstr>Rokkitt SemiBold</vt:lpstr>
      <vt:lpstr>Rokkitt</vt:lpstr>
      <vt:lpstr>Rockwell</vt:lpstr>
      <vt:lpstr>Wood Type</vt:lpstr>
      <vt:lpstr>SMART CAMPUS</vt:lpstr>
      <vt:lpstr>OBJECTIVE</vt:lpstr>
      <vt:lpstr>TARGET PROBLEMS</vt:lpstr>
      <vt:lpstr>THE SOLUTION – SMART CAMPUS</vt:lpstr>
      <vt:lpstr>HOW TO USE?</vt:lpstr>
      <vt:lpstr>VIDEO DEMONSTRATION</vt:lpstr>
      <vt:lpstr>CREDENTIALS</vt:lpstr>
      <vt:lpstr>TOOLS AND TECHNOLOGIES USED</vt:lpstr>
      <vt:lpstr>COST OF IMPLEMENTATION AND FEASIBILITY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CAMPUS</dc:title>
  <cp:lastModifiedBy>archana choudhary</cp:lastModifiedBy>
  <cp:revision>2</cp:revision>
  <dcterms:modified xsi:type="dcterms:W3CDTF">2018-09-06T16:00:45Z</dcterms:modified>
</cp:coreProperties>
</file>